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906000" cy="6858000" type="A4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DE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42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102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6513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939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077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471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364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262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94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373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0247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86DB-BB3B-437C-B9EB-D39CE3236758}" type="datetimeFigureOut">
              <a:rPr lang="en-SG" smtClean="0"/>
              <a:t>13/5/2019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0B5F-240F-4678-B3A7-A8492BC5A57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156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317A2D-AFA5-4BE4-BEE9-2C8445925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6" y="-60650"/>
            <a:ext cx="9790544" cy="69184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89D5AC-1CE3-4D25-B2EF-AE6CE5045E5C}"/>
              </a:ext>
            </a:extLst>
          </p:cNvPr>
          <p:cNvSpPr txBox="1"/>
          <p:nvPr/>
        </p:nvSpPr>
        <p:spPr>
          <a:xfrm rot="10800000">
            <a:off x="5772341" y="1052946"/>
            <a:ext cx="405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Amatic" panose="02000803000000000000" pitchFamily="2" charset="0"/>
              </a:rPr>
              <a:t>A</a:t>
            </a:r>
            <a:endParaRPr lang="en-SG" sz="5400" dirty="0">
              <a:latin typeface="Amatic" panose="020008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FD6CA-A610-464C-8F1E-9E5CD6A5E941}"/>
              </a:ext>
            </a:extLst>
          </p:cNvPr>
          <p:cNvSpPr txBox="1"/>
          <p:nvPr/>
        </p:nvSpPr>
        <p:spPr>
          <a:xfrm>
            <a:off x="1884216" y="2936856"/>
            <a:ext cx="380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Amatic" panose="02000803000000000000" pitchFamily="2" charset="0"/>
              </a:rPr>
              <a:t>B</a:t>
            </a:r>
            <a:endParaRPr lang="en-SG" sz="5400" dirty="0">
              <a:latin typeface="Amatic" panose="020008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E3235-E928-459D-B5B1-138C9B28B051}"/>
              </a:ext>
            </a:extLst>
          </p:cNvPr>
          <p:cNvSpPr txBox="1"/>
          <p:nvPr/>
        </p:nvSpPr>
        <p:spPr>
          <a:xfrm>
            <a:off x="3901591" y="2936856"/>
            <a:ext cx="40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matic" panose="02000803000000000000" pitchFamily="2" charset="0"/>
              </a:rPr>
              <a:t>E</a:t>
            </a:r>
            <a:endParaRPr lang="en-SG" sz="5400" dirty="0">
              <a:latin typeface="Amatic" panose="020008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C7FAAE-EF73-4F20-914A-4601332F3A16}"/>
              </a:ext>
            </a:extLst>
          </p:cNvPr>
          <p:cNvSpPr txBox="1"/>
          <p:nvPr/>
        </p:nvSpPr>
        <p:spPr>
          <a:xfrm>
            <a:off x="5923969" y="2936856"/>
            <a:ext cx="40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matic" panose="02000803000000000000" pitchFamily="2" charset="0"/>
              </a:rPr>
              <a:t>G</a:t>
            </a:r>
            <a:endParaRPr lang="en-SG" sz="5400" dirty="0">
              <a:latin typeface="Amatic" panose="020008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66BFE4-348F-422B-B2DE-9246C6B1AC8C}"/>
              </a:ext>
            </a:extLst>
          </p:cNvPr>
          <p:cNvSpPr txBox="1"/>
          <p:nvPr/>
        </p:nvSpPr>
        <p:spPr>
          <a:xfrm>
            <a:off x="7814731" y="2936933"/>
            <a:ext cx="40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matic" panose="02000803000000000000" pitchFamily="2" charset="0"/>
              </a:rPr>
              <a:t>F</a:t>
            </a:r>
            <a:endParaRPr lang="en-SG" sz="5400" dirty="0">
              <a:latin typeface="Amatic" panose="02000803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104837-0FE2-439B-9AF5-DFFAAE3C916C}"/>
              </a:ext>
            </a:extLst>
          </p:cNvPr>
          <p:cNvSpPr txBox="1"/>
          <p:nvPr/>
        </p:nvSpPr>
        <p:spPr>
          <a:xfrm>
            <a:off x="5510474" y="5220280"/>
            <a:ext cx="1335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matic" panose="02000803000000000000" pitchFamily="2" charset="0"/>
              </a:rPr>
              <a:t>Bonus +1 </a:t>
            </a:r>
            <a:endParaRPr lang="en-SG" sz="3200" dirty="0">
              <a:latin typeface="Amatic" panose="020008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183F14-A744-4462-9E66-04D222E41B58}"/>
              </a:ext>
            </a:extLst>
          </p:cNvPr>
          <p:cNvSpPr txBox="1"/>
          <p:nvPr/>
        </p:nvSpPr>
        <p:spPr>
          <a:xfrm>
            <a:off x="582122" y="5112557"/>
            <a:ext cx="4461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1:</a:t>
            </a:r>
          </a:p>
          <a:p>
            <a:r>
              <a:rPr lang="en-US" sz="1400" dirty="0" err="1"/>
              <a:t>Customise</a:t>
            </a:r>
            <a:r>
              <a:rPr lang="en-US" sz="1400" dirty="0"/>
              <a:t> the letters on the Cube. </a:t>
            </a:r>
          </a:p>
          <a:p>
            <a:endParaRPr lang="en-US" sz="1400" dirty="0"/>
          </a:p>
          <a:p>
            <a:r>
              <a:rPr lang="en-US" sz="1400" u="sng" dirty="0"/>
              <a:t>Game Tip: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Let your kids decide what letters they want to play!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Feel free to change the Bonus Box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266379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0941F1-7E5E-46EB-A509-4A20508291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/>
          <a:stretch/>
        </p:blipFill>
        <p:spPr>
          <a:xfrm>
            <a:off x="0" y="0"/>
            <a:ext cx="8762997" cy="68837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B3A200-C0BE-4EA6-AFE6-E7F2FE55BB7C}"/>
              </a:ext>
            </a:extLst>
          </p:cNvPr>
          <p:cNvSpPr txBox="1"/>
          <p:nvPr/>
        </p:nvSpPr>
        <p:spPr>
          <a:xfrm rot="21252438">
            <a:off x="2455717" y="2240002"/>
            <a:ext cx="3113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matic" panose="02000803000000000000" pitchFamily="2" charset="0"/>
              </a:rPr>
              <a:t>Great Job!</a:t>
            </a:r>
          </a:p>
          <a:p>
            <a:pPr algn="ctr"/>
            <a:r>
              <a:rPr lang="en-US" sz="4800" dirty="0">
                <a:latin typeface="Amatic" panose="02000803000000000000" pitchFamily="2" charset="0"/>
              </a:rPr>
              <a:t>You are the winner!</a:t>
            </a:r>
            <a:endParaRPr lang="en-SG" sz="4800" dirty="0">
              <a:latin typeface="Amatic" panose="020008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05CCF-2715-4A49-B896-58C71371F2D1}"/>
              </a:ext>
            </a:extLst>
          </p:cNvPr>
          <p:cNvSpPr txBox="1"/>
          <p:nvPr/>
        </p:nvSpPr>
        <p:spPr>
          <a:xfrm rot="21252438">
            <a:off x="2950309" y="3735763"/>
            <a:ext cx="258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Amatic" panose="02000803000000000000" pitchFamily="2" charset="0"/>
              </a:rPr>
              <a:t>And your prize is….</a:t>
            </a:r>
          </a:p>
          <a:p>
            <a:pPr algn="ctr"/>
            <a:r>
              <a:rPr lang="en-US" sz="3200" dirty="0">
                <a:latin typeface="Amatic" panose="02000803000000000000" pitchFamily="2" charset="0"/>
              </a:rPr>
              <a:t>AN UNICORN ICE-CREAM!</a:t>
            </a:r>
            <a:endParaRPr lang="en-SG" sz="3200" dirty="0">
              <a:latin typeface="Amatic" panose="020008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50637-424E-467D-9238-7D972B786394}"/>
              </a:ext>
            </a:extLst>
          </p:cNvPr>
          <p:cNvSpPr txBox="1"/>
          <p:nvPr/>
        </p:nvSpPr>
        <p:spPr>
          <a:xfrm>
            <a:off x="7472217" y="517235"/>
            <a:ext cx="2281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Step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Customise</a:t>
            </a:r>
            <a:r>
              <a:rPr lang="en-US" sz="1600" dirty="0"/>
              <a:t> the text and prize.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 may cut this out and insert this into the box as a surprise!</a:t>
            </a:r>
          </a:p>
        </p:txBody>
      </p:sp>
    </p:spTree>
    <p:extLst>
      <p:ext uri="{BB962C8B-B14F-4D97-AF65-F5344CB8AC3E}">
        <p14:creationId xmlns:p14="http://schemas.microsoft.com/office/powerpoint/2010/main" val="141981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3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636E61D-AF72-468A-A44C-C80208EDEE6A}"/>
              </a:ext>
            </a:extLst>
          </p:cNvPr>
          <p:cNvSpPr/>
          <p:nvPr/>
        </p:nvSpPr>
        <p:spPr>
          <a:xfrm>
            <a:off x="2361617" y="0"/>
            <a:ext cx="2408346" cy="6858000"/>
          </a:xfrm>
          <a:prstGeom prst="rect">
            <a:avLst/>
          </a:prstGeom>
          <a:solidFill>
            <a:srgbClr val="FFCCCC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2F7E5E-BDEA-4FF9-B280-144A25F15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9" y="150437"/>
            <a:ext cx="2138021" cy="19164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8CE9AC-2DE1-4B3A-9166-0715DE0DAD42}"/>
              </a:ext>
            </a:extLst>
          </p:cNvPr>
          <p:cNvSpPr txBox="1"/>
          <p:nvPr/>
        </p:nvSpPr>
        <p:spPr>
          <a:xfrm>
            <a:off x="818055" y="84803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atic" panose="02000803000000000000" pitchFamily="2" charset="0"/>
              </a:rPr>
              <a:t>Name 1</a:t>
            </a:r>
            <a:endParaRPr lang="en-SG" dirty="0">
              <a:latin typeface="Amatic" panose="020008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183392-D6F4-4D8A-8C2F-7835D5522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453" y="193149"/>
            <a:ext cx="2138021" cy="191645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6884D91-C92F-4D42-89BE-6488B203C673}"/>
              </a:ext>
            </a:extLst>
          </p:cNvPr>
          <p:cNvSpPr txBox="1"/>
          <p:nvPr/>
        </p:nvSpPr>
        <p:spPr>
          <a:xfrm>
            <a:off x="3217474" y="890744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atic" panose="02000803000000000000" pitchFamily="2" charset="0"/>
              </a:rPr>
              <a:t>Name 2</a:t>
            </a:r>
            <a:endParaRPr lang="en-SG" dirty="0">
              <a:latin typeface="Amatic" panose="02000803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0EE8FF-9D3E-42C2-A648-7455791C8227}"/>
              </a:ext>
            </a:extLst>
          </p:cNvPr>
          <p:cNvSpPr/>
          <p:nvPr/>
        </p:nvSpPr>
        <p:spPr>
          <a:xfrm>
            <a:off x="7234983" y="0"/>
            <a:ext cx="2671017" cy="6858000"/>
          </a:xfrm>
          <a:prstGeom prst="rect">
            <a:avLst/>
          </a:prstGeom>
          <a:solidFill>
            <a:srgbClr val="FFCCCC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AC1DE7B-89A3-4592-A9CC-D49A2491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477" y="150437"/>
            <a:ext cx="2138021" cy="19164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E9593C4-BE95-4715-9E19-DA1EE3E55DC2}"/>
              </a:ext>
            </a:extLst>
          </p:cNvPr>
          <p:cNvSpPr txBox="1"/>
          <p:nvPr/>
        </p:nvSpPr>
        <p:spPr>
          <a:xfrm>
            <a:off x="8382183" y="84803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atic" panose="02000803000000000000" pitchFamily="2" charset="0"/>
              </a:rPr>
              <a:t>Name  4</a:t>
            </a:r>
            <a:endParaRPr lang="en-SG" dirty="0">
              <a:latin typeface="Amatic" panose="02000803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83281F8-571E-4C14-BB21-AB262D123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715" y="150437"/>
            <a:ext cx="2138021" cy="191645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309935B-33CC-4DFC-B239-6B0516BB5A03}"/>
              </a:ext>
            </a:extLst>
          </p:cNvPr>
          <p:cNvSpPr txBox="1"/>
          <p:nvPr/>
        </p:nvSpPr>
        <p:spPr>
          <a:xfrm>
            <a:off x="5711367" y="84803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atic" panose="02000803000000000000" pitchFamily="2" charset="0"/>
              </a:rPr>
              <a:t>Name 3</a:t>
            </a:r>
            <a:endParaRPr lang="en-SG" dirty="0">
              <a:latin typeface="Amatic" panose="02000803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4BC8D1-268C-4922-963A-78E1735FEDD5}"/>
              </a:ext>
            </a:extLst>
          </p:cNvPr>
          <p:cNvSpPr txBox="1"/>
          <p:nvPr/>
        </p:nvSpPr>
        <p:spPr>
          <a:xfrm>
            <a:off x="0" y="-23985"/>
            <a:ext cx="9906000" cy="523220"/>
          </a:xfrm>
          <a:prstGeom prst="rect">
            <a:avLst/>
          </a:prstGeom>
          <a:solidFill>
            <a:srgbClr val="FFCCCC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2100" spc="90" dirty="0">
                <a:solidFill>
                  <a:schemeClr val="bg1"/>
                </a:solidFill>
                <a:latin typeface="Amatic" panose="02000803000000000000" pitchFamily="2" charset="0"/>
              </a:rPr>
              <a:t>S  C  O  R  E      C  A  R  D   </a:t>
            </a:r>
            <a:endParaRPr lang="en-SG" sz="2800" b="1" kern="2100" spc="90" dirty="0">
              <a:solidFill>
                <a:schemeClr val="bg1"/>
              </a:solidFill>
              <a:latin typeface="Amatic" panose="02000803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725973-FD09-4A37-A49B-35A352913BF8}"/>
              </a:ext>
            </a:extLst>
          </p:cNvPr>
          <p:cNvSpPr txBox="1"/>
          <p:nvPr/>
        </p:nvSpPr>
        <p:spPr>
          <a:xfrm>
            <a:off x="-40285" y="6334780"/>
            <a:ext cx="9906000" cy="523220"/>
          </a:xfrm>
          <a:prstGeom prst="rect">
            <a:avLst/>
          </a:prstGeom>
          <a:solidFill>
            <a:srgbClr val="FFCCCC">
              <a:alpha val="5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b="1" kern="2100" spc="90" dirty="0">
                <a:solidFill>
                  <a:schemeClr val="bg1"/>
                </a:solidFill>
                <a:latin typeface="Amatic" panose="02000803000000000000" pitchFamily="2" charset="0"/>
              </a:rPr>
              <a:t>TOTAL:</a:t>
            </a:r>
            <a:endParaRPr lang="en-SG" sz="2800" b="1" kern="2100" spc="90" dirty="0">
              <a:solidFill>
                <a:schemeClr val="bg1"/>
              </a:solidFill>
              <a:latin typeface="Amatic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7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CD50637-424E-467D-9238-7D972B786394}"/>
              </a:ext>
            </a:extLst>
          </p:cNvPr>
          <p:cNvSpPr txBox="1"/>
          <p:nvPr/>
        </p:nvSpPr>
        <p:spPr>
          <a:xfrm>
            <a:off x="645022" y="308799"/>
            <a:ext cx="77542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 Play</a:t>
            </a:r>
          </a:p>
          <a:p>
            <a:r>
              <a:rPr lang="en-US" b="1" dirty="0"/>
              <a:t>Suitable for kids aged 5 to 10</a:t>
            </a:r>
          </a:p>
          <a:p>
            <a:r>
              <a:rPr lang="en-US" b="1" dirty="0"/>
              <a:t>Preparation: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Involve your kids to prepare the cube for the gameplay. 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b="1" dirty="0"/>
              <a:t>How to play: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Each player is to roll the cube. They are to give a word that starts with the letter shown on the cube they rolled.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Parent can enforce a time limit per turn to ensure the game is fair and that the kids do not hog their turn for too long.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Give them clues e.g.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Look around the house. You can see an item that start with the letter ___. It’s blue in color (describe)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a verb/adjective/thing for them to guess.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Have the older kids help the younger ones with clues. </a:t>
            </a:r>
          </a:p>
          <a:p>
            <a:pPr lvl="1"/>
            <a:endParaRPr lang="en-US" sz="1600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Keep score using the score card. (+1 per correct answer).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Winner with the most points win the mysterious gift you have prepared!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891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258</Words>
  <Application>Microsoft Office PowerPoint</Application>
  <PresentationFormat>A4 Paper (210x297 mm)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Amatic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Howcrafts</dc:creator>
  <cp:lastModifiedBy>Howcrafts</cp:lastModifiedBy>
  <cp:revision>13</cp:revision>
  <cp:lastPrinted>2019-05-13T08:35:35Z</cp:lastPrinted>
  <dcterms:created xsi:type="dcterms:W3CDTF">2019-05-13T06:44:15Z</dcterms:created>
  <dcterms:modified xsi:type="dcterms:W3CDTF">2019-05-13T08:36:31Z</dcterms:modified>
</cp:coreProperties>
</file>